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62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16F"/>
    <a:srgbClr val="FFE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E3C1C-4FF1-4773-8BEA-64BBFABD70AE}" type="datetimeFigureOut">
              <a:rPr lang="en-US" smtClean="0"/>
              <a:t>19-Oct-17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280C-7D8D-4498-82FE-4CBC50876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026201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E3C1C-4FF1-4773-8BEA-64BBFABD70AE}" type="datetimeFigureOut">
              <a:rPr lang="en-US" smtClean="0"/>
              <a:t>19-Oct-17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280C-7D8D-4498-82FE-4CBC50876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627565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E3C1C-4FF1-4773-8BEA-64BBFABD70AE}" type="datetimeFigureOut">
              <a:rPr lang="en-US" smtClean="0"/>
              <a:t>19-Oct-17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280C-7D8D-4498-82FE-4CBC50876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98110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E3C1C-4FF1-4773-8BEA-64BBFABD70AE}" type="datetimeFigureOut">
              <a:rPr lang="en-US" smtClean="0"/>
              <a:t>19-Oct-17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280C-7D8D-4498-82FE-4CBC50876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576158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E3C1C-4FF1-4773-8BEA-64BBFABD70AE}" type="datetimeFigureOut">
              <a:rPr lang="en-US" smtClean="0"/>
              <a:t>19-Oct-17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280C-7D8D-4498-82FE-4CBC50876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671797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E3C1C-4FF1-4773-8BEA-64BBFABD70AE}" type="datetimeFigureOut">
              <a:rPr lang="en-US" smtClean="0"/>
              <a:t>19-Oct-17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280C-7D8D-4498-82FE-4CBC50876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17634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E3C1C-4FF1-4773-8BEA-64BBFABD70AE}" type="datetimeFigureOut">
              <a:rPr lang="en-US" smtClean="0"/>
              <a:t>19-Oct-17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280C-7D8D-4498-82FE-4CBC50876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6143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E3C1C-4FF1-4773-8BEA-64BBFABD70AE}" type="datetimeFigureOut">
              <a:rPr lang="en-US" smtClean="0"/>
              <a:t>19-Oct-17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280C-7D8D-4498-82FE-4CBC50876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898332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E3C1C-4FF1-4773-8BEA-64BBFABD70AE}" type="datetimeFigureOut">
              <a:rPr lang="en-US" smtClean="0"/>
              <a:t>19-Oct-17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280C-7D8D-4498-82FE-4CBC50876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202678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E3C1C-4FF1-4773-8BEA-64BBFABD70AE}" type="datetimeFigureOut">
              <a:rPr lang="en-US" smtClean="0"/>
              <a:t>19-Oct-17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280C-7D8D-4498-82FE-4CBC50876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28373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E3C1C-4FF1-4773-8BEA-64BBFABD70AE}" type="datetimeFigureOut">
              <a:rPr lang="en-US" smtClean="0"/>
              <a:t>19-Oct-17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280C-7D8D-4498-82FE-4CBC50876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485417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E3C1C-4FF1-4773-8BEA-64BBFABD70AE}" type="datetimeFigureOut">
              <a:rPr lang="en-US" smtClean="0"/>
              <a:t>19-Oct-17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F280C-7D8D-4498-82FE-4CBC50876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385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57400" y="81677"/>
            <a:ext cx="6553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B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 </a:t>
            </a:r>
            <a:r>
              <a:rPr lang="sr-Cyrl-B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Међународна конференција </a:t>
            </a:r>
            <a:endParaRPr lang="sr-Latn-B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r-Latn-B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sr-Cyrl-B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БЕЗБЈЕДНОСТ </a:t>
            </a:r>
            <a:r>
              <a:rPr lang="sr-Cyrl-B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САОБРАЋАЈА У ЛОКАЛНОЈ </a:t>
            </a:r>
            <a:r>
              <a:rPr lang="sr-Cyrl-B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ЗАЈЕДНИЦИ</a:t>
            </a:r>
            <a:r>
              <a:rPr lang="sr-Latn-B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r-Latn-B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</a:t>
            </a:r>
            <a:r>
              <a:rPr lang="sr-Cyrl-B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B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sr-Cyrl-B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nternational conference</a:t>
            </a:r>
            <a:endParaRPr lang="sr-Latn-B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r-Latn-B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sr-Latn-B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ROAD SAFETY IN LOCAL COMMUNITIES</a:t>
            </a:r>
            <a:r>
              <a:rPr lang="sr-Latn-B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endParaRPr lang="sr-Latn-B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304800" y="1295400"/>
            <a:ext cx="86868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276600" y="6353115"/>
            <a:ext cx="5867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r-Latn-BA" b="1" dirty="0" smtClean="0"/>
              <a:t>26 - 27. </a:t>
            </a:r>
            <a:r>
              <a:rPr lang="sr-Cyrl-BA" b="1" dirty="0"/>
              <a:t>октобар </a:t>
            </a:r>
            <a:r>
              <a:rPr lang="sr-Cyrl-BA" b="1" dirty="0" smtClean="0"/>
              <a:t>201</a:t>
            </a:r>
            <a:r>
              <a:rPr lang="sr-Latn-BA" b="1" dirty="0" smtClean="0"/>
              <a:t>7</a:t>
            </a:r>
            <a:r>
              <a:rPr lang="sr-Cyrl-BA" b="1" dirty="0" smtClean="0"/>
              <a:t>. године,</a:t>
            </a:r>
            <a:r>
              <a:rPr lang="sr-Latn-BA" b="1" dirty="0" smtClean="0"/>
              <a:t> </a:t>
            </a:r>
            <a:r>
              <a:rPr lang="sr-Cyrl-BA" b="1" dirty="0" smtClean="0"/>
              <a:t>Бања Лука</a:t>
            </a:r>
            <a:endParaRPr lang="sr-Latn-BA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" y="1447800"/>
            <a:ext cx="8991600" cy="107721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sr-Cyrl-B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НАСЛОВ РАДА НА СРПСКОМ ЈЕЗИКУ</a:t>
            </a:r>
            <a:r>
              <a:rPr lang="sr-Latn-B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B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НАСЛОВ РАДА НА СРПСКОМ ЈЕЗИКУ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" y="2995689"/>
            <a:ext cx="8991600" cy="107721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sr-Latn-BA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NASLOV RADA NA </a:t>
            </a:r>
            <a:r>
              <a:rPr lang="sr-Latn-BA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ENGLESKOM JEZIKU NASLOV RADA NA ENGLESKOM JEZIKU</a:t>
            </a:r>
            <a:endParaRPr lang="en-US" sz="3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90800" y="4565349"/>
            <a:ext cx="624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000" dirty="0"/>
              <a:t>A</a:t>
            </a:r>
            <a:r>
              <a:rPr lang="sr-Cyrl-BA" sz="2000" dirty="0"/>
              <a:t>утор, </a:t>
            </a:r>
            <a:r>
              <a:rPr lang="sr-Cyrl-BA" sz="2000" i="1" dirty="0"/>
              <a:t>институција</a:t>
            </a:r>
            <a:endParaRPr lang="sr-Latn-BA" sz="2000" i="1" dirty="0"/>
          </a:p>
          <a:p>
            <a:r>
              <a:rPr lang="sr-Latn-BA" sz="2000" dirty="0" smtClean="0"/>
              <a:t>A</a:t>
            </a:r>
            <a:r>
              <a:rPr lang="sr-Cyrl-BA" sz="2000" dirty="0"/>
              <a:t>утор, </a:t>
            </a:r>
            <a:r>
              <a:rPr lang="sr-Cyrl-BA" sz="2000" i="1" dirty="0"/>
              <a:t>институција</a:t>
            </a:r>
            <a:endParaRPr lang="sr-Latn-BA" sz="2000" i="1" dirty="0"/>
          </a:p>
          <a:p>
            <a:r>
              <a:rPr lang="sr-Latn-BA" sz="2000" dirty="0"/>
              <a:t>A</a:t>
            </a:r>
            <a:r>
              <a:rPr lang="sr-Cyrl-BA" sz="2000" dirty="0"/>
              <a:t>утор, </a:t>
            </a:r>
            <a:r>
              <a:rPr lang="sr-Cyrl-BA" sz="2000" i="1" dirty="0" smtClean="0"/>
              <a:t>институција</a:t>
            </a:r>
            <a:endParaRPr lang="sr-Latn-BA" sz="2000" i="1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304800" y="6353115"/>
            <a:ext cx="86868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" name="Picture 9" descr="C:\Users\Baza Podataka\Desktop\LOGO.png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400" y="49226"/>
            <a:ext cx="1260000" cy="12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72892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35147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r-Cyrl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САДРЖАЈ РАДА</a:t>
            </a:r>
            <a:endParaRPr lang="sr-Latn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r-Latn-BA" b="1" dirty="0"/>
          </a:p>
          <a:p>
            <a:endParaRPr lang="sr-Latn-BA" b="1" dirty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304800" y="1295400"/>
            <a:ext cx="86868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304800" y="6353115"/>
            <a:ext cx="86868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371600"/>
            <a:ext cx="61722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Blip>
                <a:blip r:embed="rId2"/>
              </a:buBlip>
            </a:pPr>
            <a:r>
              <a:rPr lang="sr-Latn-BA" sz="2800" dirty="0" smtClean="0">
                <a:solidFill>
                  <a:schemeClr val="tx2"/>
                </a:solidFill>
              </a:rPr>
              <a:t>.........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Blip>
                <a:blip r:embed="rId2"/>
              </a:buBlip>
            </a:pPr>
            <a:r>
              <a:rPr lang="sr-Latn-BA" sz="2800" dirty="0" smtClean="0"/>
              <a:t>.........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Blip>
                <a:blip r:embed="rId2"/>
              </a:buBlip>
            </a:pPr>
            <a:r>
              <a:rPr lang="sr-Latn-BA" sz="2800" dirty="0" smtClean="0"/>
              <a:t>.........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933021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35147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r-Latn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</a:t>
            </a:r>
            <a:r>
              <a:rPr lang="sr-Cyrl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ТОДОЛОГИЈА</a:t>
            </a:r>
            <a:endParaRPr lang="sr-Latn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r-Latn-BA" b="1" dirty="0"/>
          </a:p>
          <a:p>
            <a:endParaRPr lang="sr-Latn-BA" b="1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04800" y="1295400"/>
            <a:ext cx="86868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304800" y="6353115"/>
            <a:ext cx="86868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57200" y="1371600"/>
            <a:ext cx="61722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Blip>
                <a:blip r:embed="rId2"/>
              </a:buBlip>
            </a:pPr>
            <a:r>
              <a:rPr lang="sr-Latn-BA" sz="2800" dirty="0" smtClean="0">
                <a:solidFill>
                  <a:schemeClr val="tx2"/>
                </a:solidFill>
              </a:rPr>
              <a:t>.........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Blip>
                <a:blip r:embed="rId2"/>
              </a:buBlip>
            </a:pPr>
            <a:r>
              <a:rPr lang="sr-Latn-BA" sz="2800" dirty="0" smtClean="0"/>
              <a:t>.........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Blip>
                <a:blip r:embed="rId2"/>
              </a:buBlip>
            </a:pPr>
            <a:r>
              <a:rPr lang="sr-Latn-BA" sz="2800" dirty="0" smtClean="0"/>
              <a:t>.........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958393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35147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r-Cyrl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КЉУЧНИ РЕЗУЛТАТИ</a:t>
            </a:r>
            <a:endParaRPr lang="sr-Latn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r-Latn-BA" b="1" dirty="0"/>
          </a:p>
          <a:p>
            <a:endParaRPr lang="sr-Latn-BA" b="1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04800" y="1295400"/>
            <a:ext cx="86868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304800" y="6353115"/>
            <a:ext cx="86868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57200" y="1371600"/>
            <a:ext cx="61722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Blip>
                <a:blip r:embed="rId2"/>
              </a:buBlip>
            </a:pPr>
            <a:r>
              <a:rPr lang="sr-Latn-BA" sz="2800" dirty="0" smtClean="0">
                <a:solidFill>
                  <a:schemeClr val="tx2"/>
                </a:solidFill>
              </a:rPr>
              <a:t>.........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Blip>
                <a:blip r:embed="rId2"/>
              </a:buBlip>
            </a:pPr>
            <a:r>
              <a:rPr lang="sr-Latn-BA" sz="2800" dirty="0" smtClean="0"/>
              <a:t>.........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Blip>
                <a:blip r:embed="rId2"/>
              </a:buBlip>
            </a:pPr>
            <a:r>
              <a:rPr lang="sr-Latn-BA" sz="2800" dirty="0" smtClean="0"/>
              <a:t>.........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799041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35147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r-Cyrl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ДИСКУСИЈА</a:t>
            </a:r>
            <a:endParaRPr lang="sr-Latn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r-Latn-BA" b="1" dirty="0"/>
          </a:p>
          <a:p>
            <a:endParaRPr lang="sr-Latn-BA" b="1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04800" y="1295400"/>
            <a:ext cx="86868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304800" y="6353115"/>
            <a:ext cx="86868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57200" y="1371600"/>
            <a:ext cx="61722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Blip>
                <a:blip r:embed="rId2"/>
              </a:buBlip>
            </a:pPr>
            <a:r>
              <a:rPr lang="sr-Latn-BA" sz="2800" dirty="0" smtClean="0">
                <a:solidFill>
                  <a:schemeClr val="tx2"/>
                </a:solidFill>
              </a:rPr>
              <a:t>.........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Blip>
                <a:blip r:embed="rId2"/>
              </a:buBlip>
            </a:pPr>
            <a:r>
              <a:rPr lang="sr-Latn-BA" sz="2800" dirty="0" smtClean="0"/>
              <a:t>.........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Blip>
                <a:blip r:embed="rId2"/>
              </a:buBlip>
            </a:pPr>
            <a:r>
              <a:rPr lang="sr-Latn-BA" sz="2800" dirty="0" smtClean="0"/>
              <a:t>.........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644414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351472"/>
            <a:ext cx="5562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ЗАКЉУЧНА РАЗМАТРАЊА</a:t>
            </a:r>
            <a:endParaRPr lang="sr-Latn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r-Latn-BA" b="1" dirty="0"/>
          </a:p>
          <a:p>
            <a:endParaRPr lang="sr-Latn-BA" b="1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04800" y="1295400"/>
            <a:ext cx="86868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304800" y="6353115"/>
            <a:ext cx="86868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57200" y="1371600"/>
            <a:ext cx="61722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Blip>
                <a:blip r:embed="rId2"/>
              </a:buBlip>
            </a:pPr>
            <a:r>
              <a:rPr lang="sr-Latn-BA" sz="2800" dirty="0" smtClean="0">
                <a:solidFill>
                  <a:schemeClr val="tx2"/>
                </a:solidFill>
              </a:rPr>
              <a:t>.........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Blip>
                <a:blip r:embed="rId2"/>
              </a:buBlip>
            </a:pPr>
            <a:r>
              <a:rPr lang="sr-Latn-BA" sz="2800" dirty="0" smtClean="0"/>
              <a:t>.........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Blip>
                <a:blip r:embed="rId2"/>
              </a:buBlip>
            </a:pPr>
            <a:r>
              <a:rPr lang="sr-Latn-BA" sz="2800" dirty="0" smtClean="0"/>
              <a:t>.........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728142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5350" y="3200400"/>
            <a:ext cx="75057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sr-Cyrl-BA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ХВАЛА НА ПАЖЊИ!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81677"/>
            <a:ext cx="8153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B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 </a:t>
            </a:r>
            <a:r>
              <a:rPr lang="sr-Cyrl-B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Међународна конференција </a:t>
            </a:r>
            <a:endParaRPr lang="sr-Latn-B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r-Latn-B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sr-Cyrl-B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БЕЗБЈЕДНОСТ </a:t>
            </a:r>
            <a:r>
              <a:rPr lang="sr-Cyrl-B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САОБРАЋАЈА У ЛОКАЛНОЈ </a:t>
            </a:r>
            <a:r>
              <a:rPr lang="sr-Cyrl-B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ЗАЈЕДНИЦИ</a:t>
            </a:r>
            <a:r>
              <a:rPr lang="sr-Latn-B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r-Latn-B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</a:t>
            </a:r>
            <a:r>
              <a:rPr lang="sr-Cyrl-B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B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sr-Cyrl-B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nternational conference</a:t>
            </a:r>
            <a:endParaRPr lang="sr-Latn-B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r-Latn-B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sr-Latn-B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ROAD SAFETY IN LOCAL COMMUNITIES</a:t>
            </a:r>
            <a:r>
              <a:rPr lang="sr-Latn-B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endParaRPr lang="sr-Latn-B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304800" y="1295400"/>
            <a:ext cx="86868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276600" y="6353115"/>
            <a:ext cx="5867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r-Latn-BA" b="1" dirty="0" smtClean="0"/>
              <a:t>26 - 27. </a:t>
            </a:r>
            <a:r>
              <a:rPr lang="sr-Cyrl-BA" b="1" dirty="0"/>
              <a:t>октобар </a:t>
            </a:r>
            <a:r>
              <a:rPr lang="sr-Cyrl-BA" b="1" dirty="0" smtClean="0"/>
              <a:t>201</a:t>
            </a:r>
            <a:r>
              <a:rPr lang="sr-Latn-BA" b="1" dirty="0" smtClean="0"/>
              <a:t>7</a:t>
            </a:r>
            <a:r>
              <a:rPr lang="sr-Cyrl-BA" b="1" dirty="0" smtClean="0"/>
              <a:t>. године,</a:t>
            </a:r>
            <a:r>
              <a:rPr lang="sr-Latn-BA" b="1" dirty="0" smtClean="0"/>
              <a:t> </a:t>
            </a:r>
            <a:r>
              <a:rPr lang="sr-Cyrl-BA" b="1" dirty="0" smtClean="0"/>
              <a:t>Бања Лука</a:t>
            </a:r>
            <a:endParaRPr lang="sr-Latn-BA" b="1" dirty="0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304800" y="6353115"/>
            <a:ext cx="86868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1" name="Picture 10" descr="C:\Users\Baza Podataka\Desktop\LOGO.png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694" y="51841"/>
            <a:ext cx="1260000" cy="12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 descr="C:\Users\Baza Podataka\Desktop\LOGO.png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4850" y="51841"/>
            <a:ext cx="1260000" cy="12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38949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126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Milan Tešić</dc:creator>
  <cp:lastModifiedBy>Admin</cp:lastModifiedBy>
  <cp:revision>26</cp:revision>
  <dcterms:created xsi:type="dcterms:W3CDTF">2014-10-16T19:11:55Z</dcterms:created>
  <dcterms:modified xsi:type="dcterms:W3CDTF">2017-10-19T06:22:05Z</dcterms:modified>
</cp:coreProperties>
</file>