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1" r:id="rId3"/>
    <p:sldId id="263" r:id="rId4"/>
    <p:sldId id="262" r:id="rId5"/>
    <p:sldId id="264" r:id="rId6"/>
    <p:sldId id="265" r:id="rId7"/>
    <p:sldId id="266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6" d="100"/>
          <a:sy n="106" d="100"/>
        </p:scale>
        <p:origin x="1686" y="11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10/1/2015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3026201"/>
      </p:ext>
    </p:extLst>
  </p:cSld>
  <p:clrMapOvr>
    <a:masterClrMapping/>
  </p:clrMapOvr>
  <p:transition spd="slow">
    <p:push dir="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10/1/2015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7576158"/>
      </p:ext>
    </p:extLst>
  </p:cSld>
  <p:clrMapOvr>
    <a:masterClrMapping/>
  </p:clrMapOvr>
  <p:transition spd="slow">
    <p:push dir="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10/1/2015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4671797"/>
      </p:ext>
    </p:extLst>
  </p:cSld>
  <p:clrMapOvr>
    <a:masterClrMapping/>
  </p:clrMapOvr>
  <p:transition spd="slow">
    <p:push dir="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10/1/2015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817634"/>
      </p:ext>
    </p:extLst>
  </p:cSld>
  <p:clrMapOvr>
    <a:masterClrMapping/>
  </p:clrMapOvr>
  <p:transition spd="slow">
    <p:push dir="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10/1/2015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4061438"/>
      </p:ext>
    </p:extLst>
  </p:cSld>
  <p:clrMapOvr>
    <a:masterClrMapping/>
  </p:clrMapOvr>
  <p:transition spd="slow">
    <p:push dir="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10/1/2015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5898332"/>
      </p:ext>
    </p:extLst>
  </p:cSld>
  <p:clrMapOvr>
    <a:masterClrMapping/>
  </p:clrMapOvr>
  <p:transition spd="slow">
    <p:push dir="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10/1/2015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2202678"/>
      </p:ext>
    </p:extLst>
  </p:cSld>
  <p:clrMapOvr>
    <a:masterClrMapping/>
  </p:clrMapOvr>
  <p:transition spd="slow">
    <p:push dir="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10/1/2015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428373"/>
      </p:ext>
    </p:extLst>
  </p:cSld>
  <p:clrMapOvr>
    <a:masterClrMapping/>
  </p:clrMapOvr>
  <p:transition spd="slow">
    <p:push dir="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10/1/2015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3485417"/>
      </p:ext>
    </p:extLst>
  </p:cSld>
  <p:clrMapOvr>
    <a:masterClrMapping/>
  </p:clrMapOvr>
  <p:transition spd="slow">
    <p:push dir="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10/1/2015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0627565"/>
      </p:ext>
    </p:extLst>
  </p:cSld>
  <p:clrMapOvr>
    <a:masterClrMapping/>
  </p:clrMapOvr>
  <p:transition spd="slow">
    <p:push dir="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10/1/2015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0981100"/>
      </p:ext>
    </p:extLst>
  </p:cSld>
  <p:clrMapOvr>
    <a:masterClrMapping/>
  </p:clrMapOvr>
  <p:transition spd="slow">
    <p:push dir="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microsoft.com/office/2007/relationships/hdphoto" Target="../media/hdphoto1.wdp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37000"/>
            <a:lum/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rightnessContrast bright="40000" contrast="-40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DE3C1C-4FF1-4773-8BEA-64BBFABD70AE}" type="datetimeFigureOut">
              <a:rPr lang="en-US" smtClean="0"/>
              <a:t>10/1/2015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73850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push dir="u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tif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tiff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057400" y="81677"/>
            <a:ext cx="65532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IV </a:t>
            </a:r>
            <a:r>
              <a:rPr lang="sr-Latn-R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Međunarodna konferencija</a:t>
            </a:r>
            <a:endParaRPr lang="sr-Latn-BA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„</a:t>
            </a:r>
            <a:r>
              <a:rPr lang="sr-Latn-R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BEZBJEDNOST SAOBRAĆAJA U LOKALNOJ ZAJEDNICI</a:t>
            </a:r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</a:t>
            </a:r>
            <a:endParaRPr lang="en-US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</a:t>
            </a:r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sr-Latn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nternational conference</a:t>
            </a:r>
            <a:endParaRPr lang="sr-Latn-BA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„</a:t>
            </a:r>
            <a:r>
              <a:rPr lang="sr-Latn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ROAD SAFETY IN LOCAL COMMUNITIES</a:t>
            </a:r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</a:t>
            </a:r>
            <a:endParaRPr lang="sr-Latn-BA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8" name="Straight Connector 7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1" name="Rectangle 10"/>
          <p:cNvSpPr/>
          <p:nvPr/>
        </p:nvSpPr>
        <p:spPr>
          <a:xfrm>
            <a:off x="3276600" y="6353115"/>
            <a:ext cx="58674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sr-Latn-BA" b="1" dirty="0" smtClean="0"/>
              <a:t>29.- 30. </a:t>
            </a:r>
            <a:r>
              <a:rPr lang="sr-Latn-RS" b="1" dirty="0" smtClean="0"/>
              <a:t>oktobar</a:t>
            </a:r>
            <a:r>
              <a:rPr lang="sr-Cyrl-BA" b="1" dirty="0" smtClean="0"/>
              <a:t> 201</a:t>
            </a:r>
            <a:r>
              <a:rPr lang="sr-Latn-BA" b="1" dirty="0" smtClean="0"/>
              <a:t>5</a:t>
            </a:r>
            <a:r>
              <a:rPr lang="sr-Cyrl-BA" b="1" dirty="0" smtClean="0"/>
              <a:t>. </a:t>
            </a:r>
            <a:r>
              <a:rPr lang="sr-Latn-RS" b="1" dirty="0" smtClean="0"/>
              <a:t>godine</a:t>
            </a:r>
            <a:r>
              <a:rPr lang="sr-Cyrl-BA" b="1" dirty="0" smtClean="0"/>
              <a:t>,</a:t>
            </a:r>
            <a:r>
              <a:rPr lang="sr-Latn-BA" b="1" dirty="0" smtClean="0"/>
              <a:t> </a:t>
            </a:r>
            <a:r>
              <a:rPr lang="sr-Latn-RS" b="1" dirty="0" smtClean="0"/>
              <a:t>Banja Luka</a:t>
            </a:r>
            <a:endParaRPr lang="sr-Latn-BA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76200" y="1447800"/>
            <a:ext cx="8991600" cy="1077218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sr-Latn-R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NASLOV RADA NA SRPSKOM JEZIKU NASLOV RADA NA SRPSKOM JEZIKU</a:t>
            </a:r>
            <a:endParaRPr lang="en-US" sz="32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76200" y="2995689"/>
            <a:ext cx="8991600" cy="1077218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sr-Latn-BA" sz="32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NASLOV RADA NA </a:t>
            </a:r>
            <a:r>
              <a:rPr lang="sr-Latn-BA" sz="32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ENGLESKOM JEZIKU NASLOV RADA NA ENGLESKOM JEZIKU</a:t>
            </a:r>
            <a:endParaRPr lang="en-US" sz="3200" b="1" i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2590800" y="4565349"/>
            <a:ext cx="62484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Latn-RS" sz="2000" dirty="0" smtClean="0"/>
              <a:t>Autor, </a:t>
            </a:r>
            <a:r>
              <a:rPr lang="sr-Latn-RS" sz="2000" i="1" dirty="0" smtClean="0"/>
              <a:t>institucija</a:t>
            </a:r>
            <a:endParaRPr lang="sr-Latn-BA" sz="2000" i="1" dirty="0"/>
          </a:p>
          <a:p>
            <a:r>
              <a:rPr lang="sr-Latn-RS" sz="2000" dirty="0"/>
              <a:t>Autor, </a:t>
            </a:r>
            <a:r>
              <a:rPr lang="sr-Latn-RS" sz="2000" i="1" dirty="0"/>
              <a:t>institucija</a:t>
            </a:r>
            <a:endParaRPr lang="sr-Latn-BA" sz="2000" i="1" dirty="0"/>
          </a:p>
          <a:p>
            <a:r>
              <a:rPr lang="sr-Latn-RS" sz="2000" dirty="0"/>
              <a:t>Autor, </a:t>
            </a:r>
            <a:r>
              <a:rPr lang="sr-Latn-RS" sz="2000" i="1" dirty="0" smtClean="0"/>
              <a:t>institucija</a:t>
            </a:r>
            <a:endParaRPr lang="sr-Latn-BA" sz="2000" i="1" dirty="0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867" y="158443"/>
            <a:ext cx="2220163" cy="974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728923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51472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sr-Latn-R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SADRŽAJ RADA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sp>
        <p:nvSpPr>
          <p:cNvPr id="2" name="TextBox 1"/>
          <p:cNvSpPr txBox="1"/>
          <p:nvPr/>
        </p:nvSpPr>
        <p:spPr>
          <a:xfrm>
            <a:off x="457200" y="1371599"/>
            <a:ext cx="6172200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sr-Latn-BA" sz="2800" dirty="0" smtClean="0"/>
              <a:t>........</a:t>
            </a:r>
            <a:endParaRPr lang="sr-Latn-BA" sz="2800" dirty="0"/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sr-Latn-BA" sz="2800" dirty="0" smtClean="0"/>
              <a:t>………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sr-Latn-BA" sz="2800" dirty="0" smtClean="0"/>
              <a:t>………</a:t>
            </a:r>
          </a:p>
        </p:txBody>
      </p:sp>
      <p:cxnSp>
        <p:nvCxnSpPr>
          <p:cNvPr id="10" name="Straight Connector 9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9330217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51472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sr-Latn-R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METOD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sp>
        <p:nvSpPr>
          <p:cNvPr id="2" name="TextBox 1"/>
          <p:cNvSpPr txBox="1"/>
          <p:nvPr/>
        </p:nvSpPr>
        <p:spPr>
          <a:xfrm>
            <a:off x="457200" y="1371600"/>
            <a:ext cx="6172200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sr-Latn-BA" sz="2800" dirty="0" smtClean="0"/>
              <a:t>.........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sr-Latn-BA" sz="2800" dirty="0" smtClean="0"/>
              <a:t>.........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sr-Latn-BA" sz="2800" dirty="0" smtClean="0"/>
              <a:t>.........</a:t>
            </a:r>
            <a:endParaRPr lang="en-US" sz="2800" dirty="0"/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9583932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51472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sr-Latn-R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KLJUČNI REZULTATI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sp>
        <p:nvSpPr>
          <p:cNvPr id="2" name="TextBox 1"/>
          <p:cNvSpPr txBox="1"/>
          <p:nvPr/>
        </p:nvSpPr>
        <p:spPr>
          <a:xfrm>
            <a:off x="457200" y="1371600"/>
            <a:ext cx="6172200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sr-Latn-BA" sz="2800" dirty="0" smtClean="0"/>
              <a:t>.........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sr-Latn-BA" sz="2800" dirty="0" smtClean="0"/>
              <a:t>.........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sr-Latn-BA" sz="2800" dirty="0" smtClean="0"/>
              <a:t>.........</a:t>
            </a:r>
            <a:endParaRPr lang="en-US" sz="2800" dirty="0"/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7990416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51472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sr-Latn-R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DISKUSIJA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sp>
        <p:nvSpPr>
          <p:cNvPr id="2" name="TextBox 1"/>
          <p:cNvSpPr txBox="1"/>
          <p:nvPr/>
        </p:nvSpPr>
        <p:spPr>
          <a:xfrm>
            <a:off x="457200" y="1371600"/>
            <a:ext cx="6172200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sr-Latn-BA" sz="2800" dirty="0" smtClean="0"/>
              <a:t>.........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sr-Latn-BA" sz="2800" dirty="0" smtClean="0"/>
              <a:t>.........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sr-Latn-BA" sz="2800" dirty="0" smtClean="0"/>
              <a:t>.........</a:t>
            </a:r>
            <a:endParaRPr lang="en-US" sz="2800" dirty="0"/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6444148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51472"/>
            <a:ext cx="55626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r-Latn-R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ZAKLJUČNA RAZMATRANJA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sp>
        <p:nvSpPr>
          <p:cNvPr id="2" name="TextBox 1"/>
          <p:cNvSpPr txBox="1"/>
          <p:nvPr/>
        </p:nvSpPr>
        <p:spPr>
          <a:xfrm>
            <a:off x="457200" y="1371600"/>
            <a:ext cx="6172200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sr-Latn-BA" sz="2800" dirty="0" smtClean="0"/>
              <a:t>.........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sr-Latn-BA" sz="2800" dirty="0" smtClean="0"/>
              <a:t>.........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sr-Latn-BA" sz="2800" dirty="0" smtClean="0"/>
              <a:t>.........</a:t>
            </a:r>
            <a:endParaRPr lang="en-US" sz="2800" dirty="0"/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7281422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19150" y="3200400"/>
            <a:ext cx="750570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  <a:buClr>
                <a:schemeClr val="accent6">
                  <a:lumMod val="75000"/>
                </a:schemeClr>
              </a:buClr>
            </a:pPr>
            <a:r>
              <a:rPr lang="sr-Latn-RS" sz="6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HVALA NA PAŽNJI</a:t>
            </a:r>
            <a:r>
              <a:rPr lang="sr-Cyrl-BA" sz="6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!</a:t>
            </a:r>
            <a:endParaRPr lang="en-US" sz="6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10" name="Straight Connector 9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699" y="267618"/>
            <a:ext cx="1568513" cy="68864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23087" y="269923"/>
            <a:ext cx="1568513" cy="688647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>
            <a:off x="304800" y="81677"/>
            <a:ext cx="86868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IV </a:t>
            </a:r>
            <a:r>
              <a:rPr lang="sr-Latn-R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Međunarodna konferencija</a:t>
            </a:r>
            <a:endParaRPr lang="sr-Latn-BA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„</a:t>
            </a:r>
            <a:r>
              <a:rPr lang="sr-Latn-R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BEZBJEDNOST SAOBRAĆAJA U LOKALNOJ ZAJEDNICI</a:t>
            </a:r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</a:t>
            </a:r>
            <a:endParaRPr lang="en-US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</a:t>
            </a:r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sr-Latn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nternational conference</a:t>
            </a:r>
            <a:endParaRPr lang="sr-Latn-BA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„</a:t>
            </a:r>
            <a:r>
              <a:rPr lang="sr-Latn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ROAD SAFETY IN LOCAL COMMUNITIES</a:t>
            </a:r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</a:t>
            </a:r>
            <a:endParaRPr lang="sr-Latn-BA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3276600" y="6353115"/>
            <a:ext cx="58674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sr-Latn-BA" b="1" dirty="0" smtClean="0"/>
              <a:t>29.- 30. </a:t>
            </a:r>
            <a:r>
              <a:rPr lang="sr-Latn-RS" b="1" dirty="0" smtClean="0"/>
              <a:t>oktobar</a:t>
            </a:r>
            <a:r>
              <a:rPr lang="sr-Cyrl-BA" b="1" dirty="0" smtClean="0"/>
              <a:t> 201</a:t>
            </a:r>
            <a:r>
              <a:rPr lang="sr-Latn-BA" b="1" dirty="0" smtClean="0"/>
              <a:t>5</a:t>
            </a:r>
            <a:r>
              <a:rPr lang="sr-Cyrl-BA" b="1" dirty="0" smtClean="0"/>
              <a:t>. </a:t>
            </a:r>
            <a:r>
              <a:rPr lang="sr-Latn-RS" b="1" dirty="0" smtClean="0"/>
              <a:t>godine</a:t>
            </a:r>
            <a:r>
              <a:rPr lang="sr-Cyrl-BA" b="1" dirty="0" smtClean="0"/>
              <a:t>,</a:t>
            </a:r>
            <a:r>
              <a:rPr lang="sr-Latn-BA" b="1" dirty="0" smtClean="0"/>
              <a:t> </a:t>
            </a:r>
            <a:r>
              <a:rPr lang="sr-Latn-RS" b="1" dirty="0" smtClean="0"/>
              <a:t>Banja Luka</a:t>
            </a:r>
            <a:endParaRPr lang="sr-Latn-BA" b="1" dirty="0"/>
          </a:p>
        </p:txBody>
      </p:sp>
    </p:spTree>
    <p:extLst>
      <p:ext uri="{BB962C8B-B14F-4D97-AF65-F5344CB8AC3E}">
        <p14:creationId xmlns:p14="http://schemas.microsoft.com/office/powerpoint/2010/main" val="161389491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125</TotalTime>
  <Words>124</Words>
  <Application>Microsoft Office PowerPoint</Application>
  <PresentationFormat>On-screen Show (4:3)</PresentationFormat>
  <Paragraphs>36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Calibri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Hewlett-Packard Company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Milan Tešić</dc:creator>
  <cp:lastModifiedBy>Agencija za BS</cp:lastModifiedBy>
  <cp:revision>16</cp:revision>
  <dcterms:created xsi:type="dcterms:W3CDTF">2014-10-16T19:11:55Z</dcterms:created>
  <dcterms:modified xsi:type="dcterms:W3CDTF">2015-10-01T10:48:15Z</dcterms:modified>
</cp:coreProperties>
</file>