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НАСЛОВ РАДА НА СРПСКОМ ЈЕЗИКУ</a:t>
            </a:r>
            <a:r>
              <a:rPr lang="sr-Latn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Cyrl-B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НАСЛОВ РАДА НА СРПСКОМ ЈЕЗИКУ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NASLOV RADA NA </a:t>
            </a:r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ENGLESKOM JEZIKU NASLOV RADA NA ENGLESKOM JEZIKU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000" dirty="0"/>
              <a:t>A</a:t>
            </a:r>
            <a:r>
              <a:rPr lang="sr-Cyrl-BA" sz="2000" dirty="0"/>
              <a:t>утор, </a:t>
            </a:r>
            <a:r>
              <a:rPr lang="sr-Cyrl-BA" sz="2000" i="1" dirty="0"/>
              <a:t>институција</a:t>
            </a:r>
            <a:endParaRPr lang="sr-Latn-BA" sz="2000" i="1" dirty="0"/>
          </a:p>
          <a:p>
            <a:r>
              <a:rPr lang="sr-Latn-BA" sz="2000" dirty="0" smtClean="0"/>
              <a:t>A</a:t>
            </a:r>
            <a:r>
              <a:rPr lang="sr-Cyrl-BA" sz="2000" dirty="0"/>
              <a:t>утор, </a:t>
            </a:r>
            <a:r>
              <a:rPr lang="sr-Cyrl-BA" sz="2000" i="1" dirty="0"/>
              <a:t>институција</a:t>
            </a:r>
            <a:endParaRPr lang="sr-Latn-BA" sz="2000" i="1" dirty="0"/>
          </a:p>
          <a:p>
            <a:r>
              <a:rPr lang="sr-Latn-BA" sz="2000" dirty="0"/>
              <a:t>A</a:t>
            </a:r>
            <a:r>
              <a:rPr lang="sr-Cyrl-BA" sz="2000" dirty="0"/>
              <a:t>утор, </a:t>
            </a:r>
            <a:r>
              <a:rPr lang="sr-Cyrl-BA" sz="2000" i="1" dirty="0" smtClean="0"/>
              <a:t>институција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</a:t>
            </a: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………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………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128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Agencija za BS</cp:lastModifiedBy>
  <cp:revision>15</cp:revision>
  <dcterms:created xsi:type="dcterms:W3CDTF">2014-10-16T19:11:55Z</dcterms:created>
  <dcterms:modified xsi:type="dcterms:W3CDTF">2015-10-01T10:48:28Z</dcterms:modified>
</cp:coreProperties>
</file>